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896" y="557650"/>
            <a:ext cx="1885950" cy="228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573" y="570386"/>
            <a:ext cx="1308863" cy="295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148" y="570384"/>
            <a:ext cx="1308850" cy="328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250" y="2393400"/>
            <a:ext cx="4419600" cy="258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875" y="3362775"/>
            <a:ext cx="29051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50" y="557650"/>
            <a:ext cx="206692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